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728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2CA7184-88E3-420A-857D-2DF0B2DF306E}" type="datetimeFigureOut">
              <a:rPr lang="en-US" smtClean="0"/>
              <a:t>4/29/2013</a:t>
            </a:fld>
            <a:endParaRPr lang="en-US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0C54062-47D0-4D72-9508-980851E344BE}" type="slidenum">
              <a:rPr lang="en-US" smtClean="0"/>
              <a:t>‹#›</a:t>
            </a:fld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2CA7184-88E3-420A-857D-2DF0B2DF306E}" type="datetimeFigureOut">
              <a:rPr lang="en-US" smtClean="0"/>
              <a:t>4/29/2013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0C54062-47D0-4D72-9508-980851E344B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2CA7184-88E3-420A-857D-2DF0B2DF306E}" type="datetimeFigureOut">
              <a:rPr lang="en-US" smtClean="0"/>
              <a:t>4/29/2013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0C54062-47D0-4D72-9508-980851E344B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2CA7184-88E3-420A-857D-2DF0B2DF306E}" type="datetimeFigureOut">
              <a:rPr lang="en-US" smtClean="0"/>
              <a:t>4/29/2013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0C54062-47D0-4D72-9508-980851E344B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2CA7184-88E3-420A-857D-2DF0B2DF306E}" type="datetimeFigureOut">
              <a:rPr lang="en-US" smtClean="0"/>
              <a:t>4/29/2013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0C54062-47D0-4D72-9508-980851E344BE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2CA7184-88E3-420A-857D-2DF0B2DF306E}" type="datetimeFigureOut">
              <a:rPr lang="en-US" smtClean="0"/>
              <a:t>4/29/2013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0C54062-47D0-4D72-9508-980851E344B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2CA7184-88E3-420A-857D-2DF0B2DF306E}" type="datetimeFigureOut">
              <a:rPr lang="en-US" smtClean="0"/>
              <a:t>4/29/2013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0C54062-47D0-4D72-9508-980851E344B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2CA7184-88E3-420A-857D-2DF0B2DF306E}" type="datetimeFigureOut">
              <a:rPr lang="en-US" smtClean="0"/>
              <a:t>4/29/2013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0C54062-47D0-4D72-9508-980851E344B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2CA7184-88E3-420A-857D-2DF0B2DF306E}" type="datetimeFigureOut">
              <a:rPr lang="en-US" smtClean="0"/>
              <a:t>4/29/2013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0C54062-47D0-4D72-9508-980851E344BE}" type="slidenum">
              <a:rPr lang="en-US" smtClean="0"/>
              <a:t>‹#›</a:t>
            </a:fld>
            <a:endParaRPr lang="en-US"/>
          </a:p>
        </p:txBody>
      </p:sp>
      <p:sp>
        <p:nvSpPr>
          <p:cNvPr id="6" name="Rectangle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2CA7184-88E3-420A-857D-2DF0B2DF306E}" type="datetimeFigureOut">
              <a:rPr lang="en-US" smtClean="0"/>
              <a:t>4/29/2013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0C54062-47D0-4D72-9508-980851E344B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2CA7184-88E3-420A-857D-2DF0B2DF306E}" type="datetimeFigureOut">
              <a:rPr lang="en-US" smtClean="0"/>
              <a:t>4/29/2013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0C54062-47D0-4D72-9508-980851E344BE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9" name="Flowchart: Proces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Flowchart: Proces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B2CA7184-88E3-420A-857D-2DF0B2DF306E}" type="datetimeFigureOut">
              <a:rPr lang="en-US" smtClean="0"/>
              <a:t>4/29/2013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D0C54062-47D0-4D72-9508-980851E344BE}" type="slidenum">
              <a:rPr lang="en-US" smtClean="0"/>
              <a:t>‹#›</a:t>
            </a:fld>
            <a:endParaRPr lang="en-US"/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Mealtime Customs In China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5608" y="1371600"/>
            <a:ext cx="2526792" cy="4876800"/>
          </a:xfrm>
        </p:spPr>
        <p:txBody>
          <a:bodyPr>
            <a:normAutofit/>
          </a:bodyPr>
          <a:lstStyle/>
          <a:p>
            <a:r>
              <a:rPr lang="en-US" sz="2000" dirty="0" smtClean="0"/>
              <a:t>Some mealtime customs in China include eating with chopsticks, and eating fan(rice) with every meal.  Also it is typical for </a:t>
            </a:r>
            <a:r>
              <a:rPr lang="en-US" sz="2000" smtClean="0"/>
              <a:t>the elders </a:t>
            </a:r>
            <a:r>
              <a:rPr lang="en-US" sz="2000" dirty="0" smtClean="0"/>
              <a:t>to be the ones to initiate the time to start eating.</a:t>
            </a:r>
            <a:endParaRPr lang="en-US" sz="2000" dirty="0"/>
          </a:p>
        </p:txBody>
      </p:sp>
      <p:pic>
        <p:nvPicPr>
          <p:cNvPr id="62466" name="Picture 2" descr="http://relaxattranquilityblog.files.wordpress.com/2013/01/wonton-soup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8200" y="1524000"/>
            <a:ext cx="1905000" cy="1451996"/>
          </a:xfrm>
          <a:prstGeom prst="rect">
            <a:avLst/>
          </a:prstGeom>
          <a:noFill/>
        </p:spPr>
      </p:pic>
      <p:pic>
        <p:nvPicPr>
          <p:cNvPr id="62468" name="Picture 4" descr="https://encrypted-tbn2.gstatic.com/images?q=tbn:ANd9GcTNkYFualcl1vRlAX2aUwhDVA-tWq0BJ7rrdJRCFO1xfWEJR1St7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8200" y="5181600"/>
            <a:ext cx="2275850" cy="1514476"/>
          </a:xfrm>
          <a:prstGeom prst="rect">
            <a:avLst/>
          </a:prstGeom>
          <a:noFill/>
        </p:spPr>
      </p:pic>
      <p:pic>
        <p:nvPicPr>
          <p:cNvPr id="62470" name="Picture 6" descr="http://tomichelle.com/wp-content/uploads/2010/06/hanlon20ron20plate20bowl20chopsticks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8200" y="3124200"/>
            <a:ext cx="1987826" cy="1828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e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12</TotalTime>
  <Words>41</Words>
  <Application>Microsoft Office PowerPoint</Application>
  <PresentationFormat>On-screen Show (4:3)</PresentationFormat>
  <Paragraphs>2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Solstice</vt:lpstr>
      <vt:lpstr>Mealtime Customs In China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Awareness</dc:creator>
  <cp:lastModifiedBy>Awareness</cp:lastModifiedBy>
  <cp:revision>3</cp:revision>
  <dcterms:created xsi:type="dcterms:W3CDTF">2013-04-29T22:46:42Z</dcterms:created>
  <dcterms:modified xsi:type="dcterms:W3CDTF">2013-04-29T22:58:51Z</dcterms:modified>
</cp:coreProperties>
</file>